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9" r:id="rId1"/>
  </p:sldMasterIdLst>
  <p:notesMasterIdLst>
    <p:notesMasterId r:id="rId2"/>
  </p:notesMasterIdLst>
  <p:sldIdLst>
    <p:sldId id="266" r:id="rId3"/>
    <p:sldId id="267" r:id="rId4"/>
    <p:sldId id="268" r:id="rId5"/>
    <p:sldId id="269" r:id="rId6"/>
    <p:sldId id="270" r:id="rId7"/>
    <p:sldId id="279" r:id="rId8"/>
    <p:sldId id="256" r:id="rId9"/>
    <p:sldId id="271" r:id="rId10"/>
    <p:sldId id="260" r:id="rId11"/>
    <p:sldId id="261" r:id="rId12"/>
    <p:sldId id="280" r:id="rId13"/>
    <p:sldId id="281" r:id="rId14"/>
    <p:sldId id="275" r:id="rId15"/>
    <p:sldId id="262" r:id="rId16"/>
    <p:sldId id="284" r:id="rId17"/>
    <p:sldId id="264" r:id="rId18"/>
    <p:sldId id="277" r:id="rId19"/>
    <p:sldId id="282" r:id="rId20"/>
    <p:sldId id="283" r:id="rId21"/>
    <p:sldId id="278" r:id="rId22"/>
    <p:sldId id="276" r:id="rId23"/>
    <p:sldId id="265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725" y="67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presProps" Target="presProps.xml"  /><Relationship Id="rId26" Type="http://schemas.openxmlformats.org/officeDocument/2006/relationships/viewProps" Target="viewProps.xml"  /><Relationship Id="rId27" Type="http://schemas.openxmlformats.org/officeDocument/2006/relationships/theme" Target="theme/theme1.xml"  /><Relationship Id="rId28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02T09:00:09.989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0,'0'15661,"0"-15639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08T09:01:10.07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2784 24575,'0'-2751'-1365,"0"2718"-5461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08T09:01:10.07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1 789 24575,'0'-20'0,"-1"-15"0,8-56 0,-5 79 0,0 0 0,1 0 0,1 0 0,0 1 0,1-1 0,0 1 0,1 0 0,8-13 0,5-2 0,29-31 0,-32 40 0,-1 0 0,-1-1 0,-1 0 0,19-36 0,-21 31 0,-1-1 0,-2 0 0,0 0 0,-2 0 0,7-44 0,-12 61 0,0-1 0,0 1 0,1 0 0,1 0 0,-1 0 0,1 0 0,0 0 0,1 0 0,0 1 0,0 0 0,0 0 0,1 0 0,6-7 0,-8 10 0,1 0 0,-1 0 0,1 0 0,0 1 0,0-1 0,0 1 0,0 0 0,0 0 0,0 0 0,1 1 0,-1 0 0,0 0 0,1 0 0,-1 0 0,1 1 0,-1-1 0,1 1 0,0 0 0,-1 1 0,1-1 0,-1 1 0,9 2 0,2 2 0,-1 0 0,0 1 0,0 1 0,0 0 0,-1 1 0,0 1 0,14 12 0,79 80 0,-3-3 0,-65-65 0,62 72 0,-56-56 0,-21-21 0,-1 2 0,-1 0 0,-2 2 0,-1 0 0,-1 0 0,11 36 0,-21-48 0,-2 0 0,0 0 0,3 31 0,4 16 0,-1-21-1365,-2-2-5461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08T09:01:10.07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24575,'396'0'0,"-358"2"0,53 10 0,-38-5 0,93 21 0,-31-5 0,-98-20 0,69 11 0,103 4 0,-106-12 0,0 4 0,119 30 0,-112-20 0,24 6 0,-1 6 0,213 89 0,-152-25 0,-127-67 0,-5-1 0,-1 2 0,41 39 0,-45-37 0,123 125 0,-110-104 0,-10-10 0,-2 2 0,-2 1 0,-3 2 0,-1 1 0,-2 2 0,-3 1 0,-2 1 0,-2 1 0,17 62 0,-3 1 0,-13-48 0,-3 1 0,16 108 0,0 35 0,-20-121 0,12 161 0,-29 194 0,-2-191 0,1-222 0,-2 0 0,-1 0 0,-17 63 0,-41 96 0,53-168 0,-4 6 0,-1 0 0,-1-1 0,-22 31 0,13-22 0,10-12 0,-17 42 0,20-39 0,-19 31 0,19-41 0,0 0 0,-2-2 0,0 1 0,-1-1 0,-29 28 0,-59 60 0,82-81 0,-1-1 0,-2-2 0,0 0 0,-1-1 0,-50 32 0,16-24 0,-2-3 0,-110 33 0,140-52 0,-42 6 0,56-11 0,0 0 0,-1 1 0,2 0 0,-1 2 0,0 0 0,1 0 0,0 2 0,0 0 0,-16 10 0,-16 18 0,22-15 0,-30 18 0,45-32 0,0-1 0,0-1 0,0 1 0,-1-1 0,0-1 0,-21 4 0,-7-1 0,-25 4 0,-104 2 0,-406-13 0,545 3 0,-1 1 0,1 1 0,-1 2 0,-39 13 0,49-14 0,-20 6 0,0-1 0,-1-3 0,-73 5 0,86-10 0,-1 2 0,1 0 0,-35 12 0,32-8 0,1-2 0,-48 5 0,42-9-682,-59 13-1,73-10-6143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2-08T09:01:10.07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659 1 24575,'-6'0'0,"-1"0"0,1 1 0,-1 0 0,1 1 0,0-1 0,-1 1 0,1 1 0,0-1 0,0 1 0,1 0 0,-1 0 0,1 1 0,-1-1 0,1 1 0,0 0 0,-7 8 0,-4 7 0,0 0 0,1 1 0,-13 24 0,-13 16 0,-34 35 0,23-32 0,3 2 0,-59 104 0,75-111 0,15-28 0,-17 41 0,32-64 0,-1 0 0,0 0 0,0 0 0,-1-1 0,0 1 0,-11 10 0,-2 3 0,18-19 0,-1 0 0,0 0 0,0 0 0,1 0 0,-1 0 0,1 1 0,-1-1 0,1 0 0,-1 0 0,1 1 0,0-1 0,0 0 0,0 1 0,-1-1 0,1 0 0,0 0 0,1 1 0,-1-1 0,0 0 0,0 1 0,1-1 0,-1 0 0,0 0 0,1 1 0,-1-1 0,1 0 0,0 0 0,-1 0 0,1 0 0,0 0 0,0 1 0,-1-2 0,2 2 0,4 5 0,0-1 0,1-1 0,0 1 0,7 4 0,-10-7 0,69 43 0,1-4 0,112 46 0,-40-19 0,93 40 0,-202-95 0,1-1 0,1-2 0,0-1 0,59 6 0,32-15-234,-99-2-897,-9 1-5695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B13BE700-EF22-44C8-9E10-C7CE1511DCCE}" type="datetime1">
              <a:rPr lang="ko-KR" altLang="en-US"/>
              <a:pPr lvl="0">
                <a:defRPr/>
              </a:pPr>
              <a:t>2023-12-08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48C0F4EF-1629-4BA9-AF50-6232FA05AB41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9F5D2-6E97-20F7-CE93-7294E42AD9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00F35C-81F1-9BA3-8DE1-F9BFB609EB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D606F8-0649-A59E-6261-4E56DACC6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1290F6-0F15-E052-BBED-A971A96B1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5C8644-4255-A8C8-D0C3-30F84E44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39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7A680-FBF9-953A-CDA3-C19F7F1F6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4EA1F7-EB37-A586-B210-E1F5DA8FE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02426B-DD52-F7EA-7FE9-7C6CC527C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8BCA76-FB9D-ACCE-6311-09CCB7DF8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11044D-C3E3-C4FF-9445-457EC5650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440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439742C-6D27-E13D-A175-A5E073C2BC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5C62B7-D470-0585-FEB2-E95CBB019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5AEF68-77F6-50BC-D593-B36E40ABC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557806-516F-A950-374C-50C65B6C1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1CCDAB-5DE8-B747-36B4-ABB4A411A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29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C5E83F-0207-03FB-F4B5-87C140182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298570-BBB0-C3C3-82C3-598ABC8DC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3F124A-0BE1-24DF-8259-23933C603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C746CB-8FA0-2D5F-DF9C-D33203264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537C1A-6E4E-FB23-6A4C-0525BC1E1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646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4D8A7A-983B-2037-02F3-F494A88E6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3C64A1-58C2-016D-C6B5-2693E763B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02EA46-1FD9-B5AE-D10A-E50DE7673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72DF02-0CCE-1118-83BA-1603AE5F3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6F6A61-40D8-AED5-26DE-CD017AD4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718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DC07B9-A3DF-E473-4391-8904F4679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D877C6-EB00-7E17-2C15-BC69ADD52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872993-55D9-FBAC-C5EB-48D44C7CD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B5C9C9-E2CD-6743-36F7-B04B73B5E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84E0C7-5993-AA4B-07E8-C9CEF1E8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1B376E-BC34-3F13-E4A6-A2F4D0BC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461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8F4DFE-0AAF-CF31-CB10-376C1DF9E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C4A415-E56F-6AE2-A99A-3A0C59680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953EC4-908A-C09C-1601-28B9151E76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E80313-9582-EE6C-0260-70C36D824E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4F5CFB2-1520-6F4B-2A18-DDD0CFCD81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051B5C-C31A-9A72-017F-4F4F0B447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A17CB8F-1E03-1218-AB4F-061709263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D908F8A-5252-A3E0-1AE1-6BA82BD7D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629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8781BB-ADA1-1893-D93C-046881448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0771E8F-C376-8AB1-A00C-5B3F71F11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DDCC6A-A66F-26FA-409D-3A63B9030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44471B5-FBFE-C0F7-E3BA-DF5C8EE74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722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46E798-55F9-D301-00F7-93BA6E1D7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7DBC26-8473-1E03-C4A2-DFF32486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9AB4E7-7FAD-F6E2-EA69-B2736ED77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592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8D7BD-E402-CC79-3F19-F49D7C596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588B32-BC4A-5574-1EF0-D8702757A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4A23E4-F1CE-2005-DCA9-B99BB20031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6DEA07-3A89-13C5-0EC6-728AA235B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EB925F-6F50-B16E-32F0-099050FA4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549014-0DFF-C5AC-40D0-311273DB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906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A45646-2A8D-DFEC-677F-9E92687BA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60D9ED1-BFAC-64BF-9358-90AE322947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91B9E0-3231-8009-B078-96ED58F66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23A474-BE62-B8E9-E20B-CF1DF9492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BE5CC-B036-8474-91BD-6C4E45526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5F84B2-2887-A6A1-E32B-B97B95AFE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02514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5CA2D7-CBAB-87BC-7A32-D1636BF50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FFAAE9-C1C5-3854-04EA-6D36D4B1F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DF8B09-60FA-1906-A8EF-832FC823FF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91C22-3414-48DA-B3C3-BCC6251DE166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326EBE-CB47-E579-534C-FAC03D8062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F5BDA7-3484-760D-4438-87E04B2AEA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4DF17-A400-4191-86FA-D4B3041B30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109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8.png"  /><Relationship Id="rId3" Type="http://schemas.openxmlformats.org/officeDocument/2006/relationships/customXml" Target="../ink/ink1.xml"  /><Relationship Id="rId4" Type="http://schemas.openxmlformats.org/officeDocument/2006/relationships/image" Target="../media/image9.png"  /><Relationship Id="rId5" Type="http://schemas.openxmlformats.org/officeDocument/2006/relationships/image" Target="../media/image4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customXml" Target="../ink/ink2.xml"  /><Relationship Id="rId3" Type="http://schemas.openxmlformats.org/officeDocument/2006/relationships/image" Target="../media/image10.png"  /><Relationship Id="rId4" Type="http://schemas.openxmlformats.org/officeDocument/2006/relationships/customXml" Target="../ink/ink3.xml"  /><Relationship Id="rId5" Type="http://schemas.openxmlformats.org/officeDocument/2006/relationships/image" Target="../media/image11.png"  /><Relationship Id="rId6" Type="http://schemas.openxmlformats.org/officeDocument/2006/relationships/customXml" Target="../ink/ink4.xml"  /><Relationship Id="rId7" Type="http://schemas.openxmlformats.org/officeDocument/2006/relationships/image" Target="../media/image12.png"  /><Relationship Id="rId8" Type="http://schemas.openxmlformats.org/officeDocument/2006/relationships/customXml" Target="../ink/ink5.xml"  /><Relationship Id="rId9" Type="http://schemas.openxmlformats.org/officeDocument/2006/relationships/image" Target="../media/image13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4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5.jpeg"  /><Relationship Id="rId3" Type="http://schemas.openxmlformats.org/officeDocument/2006/relationships/image" Target="../media/image16.jpeg"  /><Relationship Id="rId4" Type="http://schemas.openxmlformats.org/officeDocument/2006/relationships/image" Target="../media/image17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8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9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7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17C58A-6F43-84E2-5CF9-9B2D07A7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8000" dirty="0"/>
              <a:t>게임 철학</a:t>
            </a:r>
          </a:p>
        </p:txBody>
      </p:sp>
    </p:spTree>
    <p:extLst>
      <p:ext uri="{BB962C8B-B14F-4D97-AF65-F5344CB8AC3E}">
        <p14:creationId xmlns:p14="http://schemas.microsoft.com/office/powerpoint/2010/main" val="3210987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524D44-5CC6-F451-57E7-64827205B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896" y="3271279"/>
            <a:ext cx="5514682" cy="24991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7D899B-84E2-CA5F-D1D7-963F85BEF946}"/>
              </a:ext>
            </a:extLst>
          </p:cNvPr>
          <p:cNvSpPr txBox="1"/>
          <p:nvPr/>
        </p:nvSpPr>
        <p:spPr>
          <a:xfrm>
            <a:off x="614371" y="611998"/>
            <a:ext cx="1096325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라오어 </a:t>
            </a:r>
            <a:r>
              <a:rPr lang="en-US" altLang="ko-KR" sz="2800" dirty="0"/>
              <a:t>2</a:t>
            </a:r>
            <a:r>
              <a:rPr lang="ko-KR" altLang="en-US" sz="2800" dirty="0"/>
              <a:t>는 스토리도 지옥이었지만 플레이 방식이 진짜 지옥이었음</a:t>
            </a:r>
            <a:br>
              <a:rPr lang="en-US" altLang="ko-KR" sz="2800" dirty="0"/>
            </a:br>
            <a:r>
              <a:rPr lang="ko-KR" altLang="en-US" sz="2800" dirty="0"/>
              <a:t>못 만들었다 수준을 넘어 엄청난 비난을 받은 것도 이 때문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CE3B5FA3-0A2D-5A79-1801-1ADB93824B65}"/>
                  </a:ext>
                </a:extLst>
              </p14:cNvPr>
              <p14:cNvContentPartPr/>
              <p14:nvPr/>
            </p14:nvContentPartPr>
            <p14:xfrm>
              <a:off x="5841756" y="1566105"/>
              <a:ext cx="360" cy="564624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CE3B5FA3-0A2D-5A79-1801-1ADB93824B6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32756" y="1557105"/>
                <a:ext cx="18000" cy="566388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60CA8652-2859-0C9E-2464-12A44BE36603}"/>
              </a:ext>
            </a:extLst>
          </p:cNvPr>
          <p:cNvSpPr txBox="1"/>
          <p:nvPr/>
        </p:nvSpPr>
        <p:spPr>
          <a:xfrm>
            <a:off x="6528965" y="2044210"/>
            <a:ext cx="4599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날 죽인 놈이 되어서 딸하고 </a:t>
            </a:r>
            <a:r>
              <a:rPr lang="ko-KR" altLang="en-US" dirty="0" err="1"/>
              <a:t>맞짱뜨는</a:t>
            </a:r>
            <a:r>
              <a:rPr lang="ko-KR" altLang="en-US" dirty="0"/>
              <a:t> 게임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8ED5EC-73BC-01F1-BAE6-C0B81CF5E0F3}"/>
              </a:ext>
            </a:extLst>
          </p:cNvPr>
          <p:cNvSpPr txBox="1"/>
          <p:nvPr/>
        </p:nvSpPr>
        <p:spPr>
          <a:xfrm>
            <a:off x="349511" y="1905711"/>
            <a:ext cx="4797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딸을 잃고 마음을 닫은 아저씨가 한 아이를 가족으로 받아들이는 게임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33B466A-A147-7949-7376-06B21A5241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422" y="3341485"/>
            <a:ext cx="4797164" cy="239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596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B1A4E7-ABF9-00A4-3CD8-6CA58A4B722A}"/>
              </a:ext>
            </a:extLst>
          </p:cNvPr>
          <p:cNvSpPr txBox="1"/>
          <p:nvPr/>
        </p:nvSpPr>
        <p:spPr>
          <a:xfrm>
            <a:off x="2124173" y="1074061"/>
            <a:ext cx="79436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게임의 스토리 전달은 플레이로 해야 한다</a:t>
            </a:r>
            <a:r>
              <a:rPr lang="en-US" altLang="ko-KR" sz="2800" dirty="0"/>
              <a:t>.</a:t>
            </a:r>
            <a:br>
              <a:rPr lang="en-US" altLang="ko-KR" sz="2800" dirty="0"/>
            </a:br>
            <a:r>
              <a:rPr lang="ko-KR" altLang="en-US" sz="2800" dirty="0"/>
              <a:t>이것은 오직 게임만이 구현할 수 있는 경험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B0F35E-2EF9-3E9F-4CA2-2D46575C3A8E}"/>
              </a:ext>
            </a:extLst>
          </p:cNvPr>
          <p:cNvSpPr txBox="1"/>
          <p:nvPr/>
        </p:nvSpPr>
        <p:spPr>
          <a:xfrm>
            <a:off x="2262433" y="5137608"/>
            <a:ext cx="7324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플레이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7224C59-13F3-0AB5-2C74-33EDB1F3F1E3}"/>
              </a:ext>
            </a:extLst>
          </p:cNvPr>
          <p:cNvSpPr txBox="1"/>
          <p:nvPr/>
        </p:nvSpPr>
        <p:spPr>
          <a:xfrm>
            <a:off x="2301711" y="3302035"/>
            <a:ext cx="7324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스토리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29586A8-C389-61B2-EB51-235130709FF6}"/>
              </a:ext>
            </a:extLst>
          </p:cNvPr>
          <p:cNvGrpSpPr/>
          <p:nvPr/>
        </p:nvGrpSpPr>
        <p:grpSpPr>
          <a:xfrm>
            <a:off x="5759418" y="3534740"/>
            <a:ext cx="2282040" cy="2055600"/>
            <a:chOff x="5891393" y="1130905"/>
            <a:chExt cx="2282040" cy="20556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9EFA0866-2A72-5187-651E-7AFFC66890E7}"/>
                    </a:ext>
                  </a:extLst>
                </p14:cNvPr>
                <p14:cNvContentPartPr/>
                <p14:nvPr/>
              </p14:nvContentPartPr>
              <p14:xfrm>
                <a:off x="6023153" y="1693945"/>
                <a:ext cx="360" cy="1002240"/>
              </p14:xfrm>
            </p:contentPart>
          </mc:Choice>
          <mc:Fallback xmlns=""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9EFA0866-2A72-5187-651E-7AFFC66890E7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014513" y="1684945"/>
                  <a:ext cx="18000" cy="1019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23" name="잉크 22">
                  <a:extLst>
                    <a:ext uri="{FF2B5EF4-FFF2-40B4-BE49-F238E27FC236}">
                      <a16:creationId xmlns:a16="http://schemas.microsoft.com/office/drawing/2014/main" id="{B7F63341-067C-87E6-FBC0-EF5F322FCF2C}"/>
                    </a:ext>
                  </a:extLst>
                </p14:cNvPr>
                <p14:cNvContentPartPr/>
                <p14:nvPr/>
              </p14:nvContentPartPr>
              <p14:xfrm>
                <a:off x="5891393" y="1572985"/>
                <a:ext cx="410040" cy="352800"/>
              </p14:xfrm>
            </p:contentPart>
          </mc:Choice>
          <mc:Fallback xmlns="">
            <p:pic>
              <p:nvPicPr>
                <p:cNvPr id="23" name="잉크 22">
                  <a:extLst>
                    <a:ext uri="{FF2B5EF4-FFF2-40B4-BE49-F238E27FC236}">
                      <a16:creationId xmlns:a16="http://schemas.microsoft.com/office/drawing/2014/main" id="{B7F63341-067C-87E6-FBC0-EF5F322FCF2C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882393" y="1563985"/>
                  <a:ext cx="427680" cy="37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24" name="잉크 23">
                  <a:extLst>
                    <a:ext uri="{FF2B5EF4-FFF2-40B4-BE49-F238E27FC236}">
                      <a16:creationId xmlns:a16="http://schemas.microsoft.com/office/drawing/2014/main" id="{08487F47-2C80-8868-C57F-1A150388A0F4}"/>
                    </a:ext>
                  </a:extLst>
                </p14:cNvPr>
                <p14:cNvContentPartPr/>
                <p14:nvPr/>
              </p14:nvContentPartPr>
              <p14:xfrm>
                <a:off x="6984713" y="1130905"/>
                <a:ext cx="1188720" cy="1733040"/>
              </p14:xfrm>
            </p:contentPart>
          </mc:Choice>
          <mc:Fallback xmlns="">
            <p:pic>
              <p:nvPicPr>
                <p:cNvPr id="24" name="잉크 23">
                  <a:extLst>
                    <a:ext uri="{FF2B5EF4-FFF2-40B4-BE49-F238E27FC236}">
                      <a16:creationId xmlns:a16="http://schemas.microsoft.com/office/drawing/2014/main" id="{08487F47-2C80-8868-C57F-1A150388A0F4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976073" y="1121905"/>
                  <a:ext cx="1206360" cy="175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25" name="잉크 24">
                  <a:extLst>
                    <a:ext uri="{FF2B5EF4-FFF2-40B4-BE49-F238E27FC236}">
                      <a16:creationId xmlns:a16="http://schemas.microsoft.com/office/drawing/2014/main" id="{66F79888-ADD3-EC85-69BF-4CEFE3626F06}"/>
                    </a:ext>
                  </a:extLst>
                </p14:cNvPr>
                <p14:cNvContentPartPr/>
                <p14:nvPr/>
              </p14:nvContentPartPr>
              <p14:xfrm>
                <a:off x="6776273" y="2705185"/>
                <a:ext cx="434520" cy="481320"/>
              </p14:xfrm>
            </p:contentPart>
          </mc:Choice>
          <mc:Fallback xmlns="">
            <p:pic>
              <p:nvPicPr>
                <p:cNvPr id="25" name="잉크 24">
                  <a:extLst>
                    <a:ext uri="{FF2B5EF4-FFF2-40B4-BE49-F238E27FC236}">
                      <a16:creationId xmlns:a16="http://schemas.microsoft.com/office/drawing/2014/main" id="{66F79888-ADD3-EC85-69BF-4CEFE3626F0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6767273" y="2696545"/>
                  <a:ext cx="452160" cy="4989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A4A6C7B-B6B3-5353-7C93-B64BD5E22903}"/>
              </a:ext>
            </a:extLst>
          </p:cNvPr>
          <p:cNvSpPr txBox="1"/>
          <p:nvPr/>
        </p:nvSpPr>
        <p:spPr>
          <a:xfrm>
            <a:off x="4364611" y="4329620"/>
            <a:ext cx="1247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전달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0AF87C6-28B0-A619-1E52-A43DD0BE8E86}"/>
              </a:ext>
            </a:extLst>
          </p:cNvPr>
          <p:cNvSpPr txBox="1"/>
          <p:nvPr/>
        </p:nvSpPr>
        <p:spPr>
          <a:xfrm>
            <a:off x="8135332" y="4263168"/>
            <a:ext cx="1491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의미 부여</a:t>
            </a:r>
          </a:p>
        </p:txBody>
      </p:sp>
    </p:spTree>
    <p:extLst>
      <p:ext uri="{BB962C8B-B14F-4D97-AF65-F5344CB8AC3E}">
        <p14:creationId xmlns:p14="http://schemas.microsoft.com/office/powerpoint/2010/main" val="2442325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F4670F-76EB-0BB9-5F5F-F7C296BB6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중간 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7AC11D-C071-DD8F-800F-77B3B749C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err="1"/>
              <a:t>매커니즘이</a:t>
            </a:r>
            <a:r>
              <a:rPr lang="ko-KR" altLang="en-US" dirty="0"/>
              <a:t> 먼저다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스토리보다는 플레이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아트보다는 플레이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연출보다는 플레이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그냥 플레이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스토리</a:t>
            </a:r>
            <a:r>
              <a:rPr lang="en-US" altLang="ko-KR" dirty="0"/>
              <a:t>, </a:t>
            </a:r>
            <a:r>
              <a:rPr lang="ko-KR" altLang="en-US" dirty="0"/>
              <a:t>아트</a:t>
            </a:r>
            <a:r>
              <a:rPr lang="en-US" altLang="ko-KR" dirty="0"/>
              <a:t>, </a:t>
            </a:r>
            <a:r>
              <a:rPr lang="ko-KR" altLang="en-US" dirty="0"/>
              <a:t>연출이 중요한 이유는 플레이를 더 빛나게 해주기 때문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86455167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326903" y="377072"/>
            <a:ext cx="2460396" cy="164026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463485" y="4611278"/>
            <a:ext cx="2460396" cy="164026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8862767" y="4592424"/>
            <a:ext cx="2460396" cy="164026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920792" y="782425"/>
            <a:ext cx="14423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/>
              <a:t>유도</a:t>
            </a:r>
            <a:endParaRPr lang="ko-KR" altLang="en-US" sz="4000"/>
          </a:p>
        </p:txBody>
      </p:sp>
      <p:sp>
        <p:nvSpPr>
          <p:cNvPr id="8" name="TextBox 7"/>
          <p:cNvSpPr txBox="1"/>
          <p:nvPr/>
        </p:nvSpPr>
        <p:spPr>
          <a:xfrm>
            <a:off x="568752" y="5058613"/>
            <a:ext cx="276048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/>
              <a:t>메타픽션</a:t>
            </a:r>
            <a:endParaRPr lang="ko-KR" altLang="en-US" sz="4000"/>
          </a:p>
        </p:txBody>
      </p:sp>
      <p:sp>
        <p:nvSpPr>
          <p:cNvPr id="9" name="TextBox 8"/>
          <p:cNvSpPr txBox="1"/>
          <p:nvPr/>
        </p:nvSpPr>
        <p:spPr>
          <a:xfrm>
            <a:off x="9371814" y="5077467"/>
            <a:ext cx="23567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/>
              <a:t>스토리</a:t>
            </a:r>
            <a:endParaRPr lang="ko-KR" altLang="en-US" sz="4000"/>
          </a:p>
        </p:txBody>
      </p:sp>
      <p:cxnSp>
        <p:nvCxnSpPr>
          <p:cNvPr id="11" name="직선 화살표 연결선 10"/>
          <p:cNvCxnSpPr/>
          <p:nvPr/>
        </p:nvCxnSpPr>
        <p:spPr>
          <a:xfrm flipH="1">
            <a:off x="1894788" y="1490311"/>
            <a:ext cx="2432115" cy="2846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V="1">
            <a:off x="2667786" y="2111604"/>
            <a:ext cx="2083323" cy="2499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6570482" y="2017336"/>
            <a:ext cx="2516957" cy="2593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 flipV="1">
            <a:off x="7004116" y="1640264"/>
            <a:ext cx="3007150" cy="2876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3186260" y="4977353"/>
            <a:ext cx="51281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 flipH="1">
            <a:off x="3195687" y="5674936"/>
            <a:ext cx="5354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312560" y="2217306"/>
            <a:ext cx="24132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역할에 몰입</a:t>
            </a:r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2651289" y="3090625"/>
            <a:ext cx="24132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플레이에 몰입</a:t>
            </a:r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7301060" y="2151900"/>
            <a:ext cx="24132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의미부여</a:t>
            </a:r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6570483" y="3068793"/>
            <a:ext cx="25169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제약</a:t>
            </a:r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4446309" y="5799387"/>
            <a:ext cx="32993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의미부여</a:t>
            </a: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4215353" y="4533247"/>
            <a:ext cx="32993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제약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267B0D4-B677-92BE-A8DB-8CDEE7881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379" y="1462921"/>
            <a:ext cx="9015241" cy="49991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4B68F1-6515-1596-0B75-88E401A188E3}"/>
              </a:ext>
            </a:extLst>
          </p:cNvPr>
          <p:cNvSpPr txBox="1"/>
          <p:nvPr/>
        </p:nvSpPr>
        <p:spPr>
          <a:xfrm flipH="1">
            <a:off x="2268716" y="405353"/>
            <a:ext cx="76545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/>
              <a:t>메타픽션</a:t>
            </a:r>
            <a:r>
              <a:rPr lang="ko-KR" altLang="en-US" sz="2000" dirty="0"/>
              <a:t> 게임인 </a:t>
            </a:r>
            <a:r>
              <a:rPr lang="ko-KR" altLang="en-US" sz="2000" dirty="0" err="1"/>
              <a:t>원샷은</a:t>
            </a:r>
            <a:r>
              <a:rPr lang="ko-KR" altLang="en-US" sz="2000" dirty="0"/>
              <a:t> 주인공이 아닌 </a:t>
            </a:r>
            <a:r>
              <a:rPr lang="en-US" altLang="ko-KR" sz="2000" dirty="0"/>
              <a:t>‘</a:t>
            </a:r>
            <a:r>
              <a:rPr lang="ko-KR" altLang="en-US" sz="2000" dirty="0"/>
              <a:t>신</a:t>
            </a:r>
            <a:r>
              <a:rPr lang="en-US" altLang="ko-KR" sz="2000" dirty="0"/>
              <a:t>’</a:t>
            </a:r>
            <a:r>
              <a:rPr lang="ko-KR" altLang="en-US" sz="2000" dirty="0"/>
              <a:t>이라는 역할에 몰입</a:t>
            </a:r>
            <a:endParaRPr lang="en-US" altLang="ko-KR" sz="2000" dirty="0"/>
          </a:p>
          <a:p>
            <a:r>
              <a:rPr lang="ko-KR" altLang="en-US" sz="2000" dirty="0" err="1"/>
              <a:t>원샷에서</a:t>
            </a:r>
            <a:r>
              <a:rPr lang="ko-KR" altLang="en-US" sz="2000" dirty="0"/>
              <a:t> 중요한 건 동기화보다는 </a:t>
            </a:r>
            <a:r>
              <a:rPr lang="ko-KR" altLang="en-US" sz="2000" dirty="0" err="1"/>
              <a:t>니코와의</a:t>
            </a:r>
            <a:r>
              <a:rPr lang="ko-KR" altLang="en-US" sz="2000" dirty="0"/>
              <a:t> 친밀감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61770279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326903" y="377072"/>
            <a:ext cx="2460396" cy="164026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6"/>
          <p:cNvSpPr txBox="1"/>
          <p:nvPr/>
        </p:nvSpPr>
        <p:spPr>
          <a:xfrm>
            <a:off x="8702777" y="4667131"/>
            <a:ext cx="14423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/>
              <a:t>유도</a:t>
            </a:r>
            <a:endParaRPr lang="ko-KR" altLang="en-US" sz="4000"/>
          </a:p>
        </p:txBody>
      </p:sp>
      <p:sp>
        <p:nvSpPr>
          <p:cNvPr id="6" name="타원 3"/>
          <p:cNvSpPr/>
          <p:nvPr/>
        </p:nvSpPr>
        <p:spPr>
          <a:xfrm>
            <a:off x="8261288" y="4414178"/>
            <a:ext cx="2460396" cy="164026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905103" y="804088"/>
            <a:ext cx="14423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/>
              <a:t>유도</a:t>
            </a:r>
            <a:endParaRPr lang="ko-KR" altLang="en-US" sz="4000"/>
          </a:p>
        </p:txBody>
      </p:sp>
      <p:sp>
        <p:nvSpPr>
          <p:cNvPr id="8" name="타원 3"/>
          <p:cNvSpPr/>
          <p:nvPr/>
        </p:nvSpPr>
        <p:spPr>
          <a:xfrm>
            <a:off x="718983" y="4183711"/>
            <a:ext cx="2460396" cy="164026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6"/>
          <p:cNvSpPr txBox="1"/>
          <p:nvPr/>
        </p:nvSpPr>
        <p:spPr>
          <a:xfrm>
            <a:off x="845959" y="4486344"/>
            <a:ext cx="2973772" cy="693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/>
              <a:t>메타픽션</a:t>
            </a:r>
            <a:endParaRPr lang="ko-KR" altLang="en-US" sz="4000"/>
          </a:p>
        </p:txBody>
      </p:sp>
      <p:sp>
        <p:nvSpPr>
          <p:cNvPr id="10" name="TextBox 6"/>
          <p:cNvSpPr txBox="1"/>
          <p:nvPr/>
        </p:nvSpPr>
        <p:spPr>
          <a:xfrm>
            <a:off x="8690078" y="4803841"/>
            <a:ext cx="2432155" cy="699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/>
              <a:t>스토리</a:t>
            </a:r>
            <a:endParaRPr lang="ko-KR" altLang="en-US" sz="4000"/>
          </a:p>
        </p:txBody>
      </p:sp>
      <p:sp>
        <p:nvSpPr>
          <p:cNvPr id="11" name="TextBox 6"/>
          <p:cNvSpPr txBox="1"/>
          <p:nvPr/>
        </p:nvSpPr>
        <p:spPr>
          <a:xfrm>
            <a:off x="4954782" y="3035884"/>
            <a:ext cx="1442301" cy="69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/>
              <a:t>역할</a:t>
            </a:r>
            <a:endParaRPr lang="ko-KR" altLang="en-US" sz="4000"/>
          </a:p>
        </p:txBody>
      </p:sp>
      <p:cxnSp>
        <p:nvCxnSpPr>
          <p:cNvPr id="12" name=""/>
          <p:cNvCxnSpPr/>
          <p:nvPr/>
        </p:nvCxnSpPr>
        <p:spPr>
          <a:xfrm flipV="1">
            <a:off x="2491441" y="3429000"/>
            <a:ext cx="2082426" cy="68169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"/>
          <p:cNvCxnSpPr/>
          <p:nvPr/>
        </p:nvCxnSpPr>
        <p:spPr>
          <a:xfrm rot="16200000" flipH="1">
            <a:off x="5166846" y="2527861"/>
            <a:ext cx="756397" cy="1867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"/>
          <p:cNvCxnSpPr/>
          <p:nvPr/>
        </p:nvCxnSpPr>
        <p:spPr>
          <a:xfrm rot="10800000">
            <a:off x="6329456" y="3653118"/>
            <a:ext cx="2222500" cy="75640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"/>
          <p:cNvSpPr txBox="1"/>
          <p:nvPr/>
        </p:nvSpPr>
        <p:spPr>
          <a:xfrm>
            <a:off x="1641661" y="2915397"/>
            <a:ext cx="2427941" cy="363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16" name=""/>
          <p:cNvSpPr txBox="1"/>
          <p:nvPr/>
        </p:nvSpPr>
        <p:spPr>
          <a:xfrm>
            <a:off x="866587" y="3429000"/>
            <a:ext cx="2439260" cy="3639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/>
              <a:t>역할에 몰입하게 해줌</a:t>
            </a:r>
            <a:endParaRPr lang="ko-KR" altLang="en-US"/>
          </a:p>
        </p:txBody>
      </p:sp>
      <p:sp>
        <p:nvSpPr>
          <p:cNvPr id="17" name=""/>
          <p:cNvSpPr txBox="1"/>
          <p:nvPr/>
        </p:nvSpPr>
        <p:spPr>
          <a:xfrm>
            <a:off x="6958106" y="3429000"/>
            <a:ext cx="2210659" cy="3639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/>
              <a:t>역할에 의미를 더함</a:t>
            </a:r>
            <a:endParaRPr lang="ko-KR" altLang="en-US"/>
          </a:p>
        </p:txBody>
      </p:sp>
      <p:sp>
        <p:nvSpPr>
          <p:cNvPr id="18" name=""/>
          <p:cNvSpPr txBox="1"/>
          <p:nvPr/>
        </p:nvSpPr>
        <p:spPr>
          <a:xfrm>
            <a:off x="4551829" y="2283385"/>
            <a:ext cx="1975149" cy="3639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/>
              <a:t>역할이 생긴 이유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B3845A-D7B7-DFD0-B93D-4571E7A51AB1}"/>
              </a:ext>
            </a:extLst>
          </p:cNvPr>
          <p:cNvSpPr txBox="1"/>
          <p:nvPr/>
        </p:nvSpPr>
        <p:spPr>
          <a:xfrm>
            <a:off x="1208201" y="2736502"/>
            <a:ext cx="97755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한 기획자가 주인공이 쓴 일기를 게임 내 파일을 통해 볼 수 있는 기능을 구현한다고 하자</a:t>
            </a:r>
            <a:r>
              <a:rPr lang="en-US" altLang="ko-KR" sz="2800" dirty="0"/>
              <a:t>.</a:t>
            </a:r>
            <a:r>
              <a:rPr lang="ko-KR" altLang="en-US" sz="2800" dirty="0"/>
              <a:t> 이때 기획자의 의도를 게임의 </a:t>
            </a:r>
            <a:r>
              <a:rPr lang="en-US" altLang="ko-KR" sz="2800" dirty="0"/>
              <a:t>3</a:t>
            </a:r>
            <a:r>
              <a:rPr lang="ko-KR" altLang="en-US" sz="2800" dirty="0"/>
              <a:t>대 요소와 </a:t>
            </a:r>
            <a:r>
              <a:rPr lang="ko-KR" altLang="en-US" sz="2800" dirty="0" err="1"/>
              <a:t>관련지어</a:t>
            </a:r>
            <a:r>
              <a:rPr lang="ko-KR" altLang="en-US" sz="2800" dirty="0"/>
              <a:t> </a:t>
            </a:r>
            <a:r>
              <a:rPr lang="ko-KR" altLang="en-US" sz="2800" dirty="0" err="1"/>
              <a:t>서술하시오</a:t>
            </a:r>
            <a:r>
              <a:rPr lang="en-US" altLang="ko-KR" sz="2800" dirty="0"/>
              <a:t>.</a:t>
            </a:r>
            <a:endParaRPr lang="ko-KR" alt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FF0F8D-CB70-FBD3-E235-29EB19695067}"/>
              </a:ext>
            </a:extLst>
          </p:cNvPr>
          <p:cNvSpPr txBox="1"/>
          <p:nvPr/>
        </p:nvSpPr>
        <p:spPr>
          <a:xfrm>
            <a:off x="1853937" y="518474"/>
            <a:ext cx="84841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/>
              <a:t>문제</a:t>
            </a:r>
          </a:p>
        </p:txBody>
      </p:sp>
    </p:spTree>
    <p:extLst>
      <p:ext uri="{BB962C8B-B14F-4D97-AF65-F5344CB8AC3E}">
        <p14:creationId xmlns:p14="http://schemas.microsoft.com/office/powerpoint/2010/main" val="8105645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1C8FB1-9D5E-7608-82F6-DDA5D7EF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의미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BD349E-D80D-E18C-3CD2-3A89FBCEA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재밌기만 한 게임도 좋다</a:t>
            </a:r>
            <a:r>
              <a:rPr lang="en-US" altLang="ko-KR" dirty="0"/>
              <a:t>. </a:t>
            </a:r>
            <a:r>
              <a:rPr lang="ko-KR" altLang="en-US" dirty="0"/>
              <a:t>하지만 내가 만드는 게임에서는 </a:t>
            </a:r>
            <a:r>
              <a:rPr lang="ko-KR" altLang="en-US" dirty="0" err="1"/>
              <a:t>재미뿐만</a:t>
            </a:r>
            <a:r>
              <a:rPr lang="ko-KR" altLang="en-US" dirty="0"/>
              <a:t> 아니라 그 이상의 의미가 있어야 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그리고 의미는 욕구와 관련이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44252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169AB5-367C-32CD-0C36-C562084D7B37}"/>
              </a:ext>
            </a:extLst>
          </p:cNvPr>
          <p:cNvSpPr txBox="1"/>
          <p:nvPr/>
        </p:nvSpPr>
        <p:spPr>
          <a:xfrm>
            <a:off x="1354317" y="1659118"/>
            <a:ext cx="94833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타인을 도와주고 싶은 욕구를 자극하는 게임</a:t>
            </a:r>
            <a:r>
              <a:rPr lang="en-US" altLang="ko-KR" sz="2800" dirty="0"/>
              <a:t>.</a:t>
            </a:r>
            <a:endParaRPr lang="ko-KR" alt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B9086-DB09-8EE9-3FD3-C3B3A2CCF512}"/>
              </a:ext>
            </a:extLst>
          </p:cNvPr>
          <p:cNvSpPr txBox="1"/>
          <p:nvPr/>
        </p:nvSpPr>
        <p:spPr>
          <a:xfrm>
            <a:off x="1354317" y="527901"/>
            <a:ext cx="35004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/>
              <a:t>욕구</a:t>
            </a:r>
          </a:p>
        </p:txBody>
      </p:sp>
    </p:spTree>
    <p:extLst>
      <p:ext uri="{BB962C8B-B14F-4D97-AF65-F5344CB8AC3E}">
        <p14:creationId xmlns:p14="http://schemas.microsoft.com/office/powerpoint/2010/main" val="3290011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행동경제학 - 예스24">
            <a:extLst>
              <a:ext uri="{FF2B5EF4-FFF2-40B4-BE49-F238E27FC236}">
                <a16:creationId xmlns:a16="http://schemas.microsoft.com/office/drawing/2014/main" id="{19F8FAD0-420D-3933-BCC6-B19732E36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323" y="2029571"/>
            <a:ext cx="2993354" cy="434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넛지: 파이널 에디션 - 예스24">
            <a:extLst>
              <a:ext uri="{FF2B5EF4-FFF2-40B4-BE49-F238E27FC236}">
                <a16:creationId xmlns:a16="http://schemas.microsoft.com/office/drawing/2014/main" id="{48EFB333-0048-65B0-9310-5A5FB43BC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62" y="2029571"/>
            <a:ext cx="3180747" cy="4665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도둑맞은 집중력 - 예스24">
            <a:extLst>
              <a:ext uri="{FF2B5EF4-FFF2-40B4-BE49-F238E27FC236}">
                <a16:creationId xmlns:a16="http://schemas.microsoft.com/office/drawing/2014/main" id="{95D93BC5-C13F-CA4D-749E-2F35739DE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1196" y="2029571"/>
            <a:ext cx="2694606" cy="429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BEBF9D-2374-D283-61D7-638D761BA087}"/>
              </a:ext>
            </a:extLst>
          </p:cNvPr>
          <p:cNvSpPr txBox="1"/>
          <p:nvPr/>
        </p:nvSpPr>
        <p:spPr>
          <a:xfrm>
            <a:off x="2038035" y="480316"/>
            <a:ext cx="8050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Nudge for good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967344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3B3E2C7-18FB-3367-95D0-939223EA0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5931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스토리와 플레이</a:t>
            </a:r>
            <a:br>
              <a:rPr lang="en-US" altLang="ko-KR" dirty="0"/>
            </a:br>
            <a:r>
              <a:rPr lang="en-US" altLang="ko-KR" dirty="0"/>
              <a:t>2-1. </a:t>
            </a:r>
            <a:r>
              <a:rPr lang="ko-KR" altLang="en-US" dirty="0"/>
              <a:t>우리 게임에서의 적용</a:t>
            </a:r>
            <a:br>
              <a:rPr lang="en-US" altLang="ko-KR" dirty="0"/>
            </a:br>
            <a:r>
              <a:rPr lang="en-US" altLang="ko-KR" dirty="0"/>
              <a:t>2-2. </a:t>
            </a:r>
            <a:r>
              <a:rPr lang="ko-KR" altLang="en-US" dirty="0"/>
              <a:t>일기 문제</a:t>
            </a:r>
            <a:br>
              <a:rPr lang="en-US" altLang="ko-KR" dirty="0"/>
            </a:br>
            <a:r>
              <a:rPr lang="en-US" altLang="ko-KR" dirty="0"/>
              <a:t>3. </a:t>
            </a:r>
            <a:r>
              <a:rPr lang="ko-KR" altLang="en-US" dirty="0"/>
              <a:t>욕구와 의미</a:t>
            </a:r>
          </a:p>
        </p:txBody>
      </p:sp>
    </p:spTree>
    <p:extLst>
      <p:ext uri="{BB962C8B-B14F-4D97-AF65-F5344CB8AC3E}">
        <p14:creationId xmlns:p14="http://schemas.microsoft.com/office/powerpoint/2010/main" val="1402600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AD84B-2735-B100-399C-F818E3076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74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3200" dirty="0"/>
              <a:t>세상에서 제일 거창한 방법으로 </a:t>
            </a:r>
            <a:r>
              <a:rPr lang="en-US" altLang="ko-KR" sz="3200" dirty="0"/>
              <a:t>‘</a:t>
            </a:r>
            <a:r>
              <a:rPr lang="ko-KR" altLang="en-US" sz="3200" dirty="0"/>
              <a:t>고맙다</a:t>
            </a:r>
            <a:r>
              <a:rPr lang="en-US" altLang="ko-KR" sz="3200" dirty="0"/>
              <a:t>’</a:t>
            </a:r>
            <a:r>
              <a:rPr lang="ko-KR" altLang="en-US" sz="3200" dirty="0"/>
              <a:t>고 말하는 게임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A5F7947-8589-021A-C4B8-419E80500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796" y="1395167"/>
            <a:ext cx="9350408" cy="534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2321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31A714-3F30-5537-86F1-002756DB5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9C2B59-6EEB-6494-DD55-F860BA629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플레이와 스토리는 서로 상호작용하며 영향을 미친다</a:t>
            </a:r>
            <a:r>
              <a:rPr lang="en-US" altLang="ko-KR" dirty="0"/>
              <a:t>. </a:t>
            </a:r>
            <a:r>
              <a:rPr lang="ko-KR" altLang="en-US" dirty="0"/>
              <a:t>모든 기능과 </a:t>
            </a:r>
            <a:r>
              <a:rPr lang="ko-KR" altLang="en-US" dirty="0" err="1"/>
              <a:t>매커니즘</a:t>
            </a:r>
            <a:r>
              <a:rPr lang="en-US" altLang="ko-KR" dirty="0"/>
              <a:t>, </a:t>
            </a:r>
            <a:r>
              <a:rPr lang="ko-KR" altLang="en-US" dirty="0"/>
              <a:t>스토리는 이를 고려하고 만들어져야 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우리 게임은 타인을 돕고 싶다는 욕구를 자극하는 게임이다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Nudge for good</a:t>
            </a:r>
          </a:p>
          <a:p>
            <a:endParaRPr lang="en-US" altLang="ko-KR" dirty="0"/>
          </a:p>
          <a:p>
            <a:r>
              <a:rPr lang="ko-KR" altLang="en-US" dirty="0"/>
              <a:t>고맙다고 말하는 게임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56123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18E9284-CCCF-E3B5-B4FF-2D78C3EF0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783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EB5DF-2BD5-BB96-A069-558C299D6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sz="3200" dirty="0"/>
              <a:t>1</a:t>
            </a:r>
            <a:r>
              <a:rPr lang="ko-KR" altLang="en-US" sz="3200" dirty="0"/>
              <a:t>은 호평을 받았지만 </a:t>
            </a:r>
            <a:r>
              <a:rPr lang="en-US" altLang="ko-KR" sz="3200" dirty="0"/>
              <a:t>2</a:t>
            </a:r>
            <a:r>
              <a:rPr lang="ko-KR" altLang="en-US" sz="3200" dirty="0"/>
              <a:t>편에서는 욕을 뒤지게 </a:t>
            </a:r>
            <a:r>
              <a:rPr lang="ko-KR" altLang="en-US" sz="3200" dirty="0" err="1"/>
              <a:t>쳐먹음</a:t>
            </a:r>
            <a:endParaRPr lang="ko-KR" altLang="en-US" sz="3200" dirty="0"/>
          </a:p>
        </p:txBody>
      </p:sp>
      <p:pic>
        <p:nvPicPr>
          <p:cNvPr id="1028" name="Picture 4" descr="라스트 오브 어스 파트2, 출시 전 눈여겨 봐야 할 요소들">
            <a:extLst>
              <a:ext uri="{FF2B5EF4-FFF2-40B4-BE49-F238E27FC236}">
                <a16:creationId xmlns:a16="http://schemas.microsoft.com/office/drawing/2014/main" id="{F7549210-F98B-A8E8-7C11-BB2186C1A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895475"/>
            <a:ext cx="6858000" cy="30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1315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57E4EE-8C91-BCA8-D268-30EA5BCF6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조엘과 </a:t>
            </a:r>
            <a:r>
              <a:rPr lang="ko-KR" altLang="en-US" dirty="0" err="1"/>
              <a:t>엘리의</a:t>
            </a:r>
            <a:r>
              <a:rPr lang="ko-KR" altLang="en-US" dirty="0"/>
              <a:t> 관계가 핵심이었던 </a:t>
            </a:r>
            <a:r>
              <a:rPr lang="en-US" altLang="ko-KR" dirty="0"/>
              <a:t>1</a:t>
            </a:r>
            <a:r>
              <a:rPr lang="ko-KR" altLang="en-US" dirty="0"/>
              <a:t>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762117F-AB92-ED30-C623-960C3D7D4E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4524" y="1825625"/>
            <a:ext cx="8102951" cy="4351338"/>
          </a:xfrm>
        </p:spPr>
      </p:pic>
    </p:spTree>
    <p:extLst>
      <p:ext uri="{BB962C8B-B14F-4D97-AF65-F5344CB8AC3E}">
        <p14:creationId xmlns:p14="http://schemas.microsoft.com/office/powerpoint/2010/main" val="2688287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4ECD35-09FF-66B1-80D7-4FDF6126F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조엘로 플레이하면서 점점 친해짐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DEE5357E-C7BD-6688-65D2-AB34A17F2A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3920" y="1825625"/>
            <a:ext cx="8364160" cy="4351338"/>
          </a:xfrm>
        </p:spPr>
      </p:pic>
    </p:spTree>
    <p:extLst>
      <p:ext uri="{BB962C8B-B14F-4D97-AF65-F5344CB8AC3E}">
        <p14:creationId xmlns:p14="http://schemas.microsoft.com/office/powerpoint/2010/main" val="3354289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CA4788E-E5D2-25EE-700C-77622C446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943" y="1564642"/>
            <a:ext cx="7463532" cy="37287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CF03C4-46EB-579E-EC3E-88A60C5B1D0A}"/>
              </a:ext>
            </a:extLst>
          </p:cNvPr>
          <p:cNvSpPr txBox="1"/>
          <p:nvPr/>
        </p:nvSpPr>
        <p:spPr>
          <a:xfrm>
            <a:off x="2460396" y="452487"/>
            <a:ext cx="7324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마지막에 인류 대신 </a:t>
            </a:r>
            <a:r>
              <a:rPr lang="ko-KR" altLang="en-US" sz="2800" dirty="0" err="1"/>
              <a:t>엘리를</a:t>
            </a:r>
            <a:r>
              <a:rPr lang="ko-KR" altLang="en-US" sz="2800" dirty="0"/>
              <a:t> 선택하며 마무리</a:t>
            </a:r>
          </a:p>
        </p:txBody>
      </p:sp>
    </p:spTree>
    <p:extLst>
      <p:ext uri="{BB962C8B-B14F-4D97-AF65-F5344CB8AC3E}">
        <p14:creationId xmlns:p14="http://schemas.microsoft.com/office/powerpoint/2010/main" val="177354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CADE5A0-00F5-FE68-830D-1E7B8BA39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914" y="1880294"/>
            <a:ext cx="9358171" cy="451143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39B5828-8F43-66F1-2567-1A8AD46E2E9A}"/>
              </a:ext>
            </a:extLst>
          </p:cNvPr>
          <p:cNvSpPr txBox="1"/>
          <p:nvPr/>
        </p:nvSpPr>
        <p:spPr>
          <a:xfrm>
            <a:off x="3555880" y="466275"/>
            <a:ext cx="50802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/>
              <a:t>근데 </a:t>
            </a:r>
            <a:r>
              <a:rPr lang="en-US" altLang="ko-KR" sz="3600" dirty="0"/>
              <a:t>2</a:t>
            </a:r>
            <a:r>
              <a:rPr lang="ko-KR" altLang="en-US" sz="3600" dirty="0"/>
              <a:t>편 시작부터 죽음</a:t>
            </a:r>
          </a:p>
        </p:txBody>
      </p:sp>
    </p:spTree>
    <p:extLst>
      <p:ext uri="{BB962C8B-B14F-4D97-AF65-F5344CB8AC3E}">
        <p14:creationId xmlns:p14="http://schemas.microsoft.com/office/powerpoint/2010/main" val="278507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48E20B-C5DE-B13A-7619-0570C30F8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심지어 </a:t>
            </a:r>
            <a:r>
              <a:rPr lang="ko-KR" altLang="en-US" dirty="0" err="1"/>
              <a:t>엘리</a:t>
            </a:r>
            <a:r>
              <a:rPr lang="ko-KR" altLang="en-US" dirty="0"/>
              <a:t> 앞에서 죽음</a:t>
            </a:r>
          </a:p>
        </p:txBody>
      </p:sp>
      <p:pic>
        <p:nvPicPr>
          <p:cNvPr id="2050" name="Picture 2" descr="라스트 오브 어스 2 - 문제의 그 장면 (분노주의, 스포일러) - YouTube">
            <a:extLst>
              <a:ext uri="{FF2B5EF4-FFF2-40B4-BE49-F238E27FC236}">
                <a16:creationId xmlns:a16="http://schemas.microsoft.com/office/drawing/2014/main" id="{02355D28-0DF6-C4FB-A233-F09D80F22BA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2286794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5939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CE67B51-FA6E-F0FB-9989-28A0F06D9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793" y="1757152"/>
            <a:ext cx="9152413" cy="46257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00C8F5-884E-314B-92D9-A47C15273263}"/>
              </a:ext>
            </a:extLst>
          </p:cNvPr>
          <p:cNvSpPr txBox="1"/>
          <p:nvPr/>
        </p:nvSpPr>
        <p:spPr>
          <a:xfrm>
            <a:off x="2529157" y="475107"/>
            <a:ext cx="7295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/>
              <a:t>근데 애비로 </a:t>
            </a:r>
            <a:r>
              <a:rPr lang="ko-KR" altLang="en-US" sz="3600" dirty="0" err="1"/>
              <a:t>플레이시킴</a:t>
            </a:r>
            <a:r>
              <a:rPr lang="ko-KR" altLang="en-US" sz="3600" dirty="0"/>
              <a:t> </a:t>
            </a:r>
            <a:r>
              <a:rPr lang="ko-KR" altLang="en-US" sz="3600" dirty="0" err="1"/>
              <a:t>ㅋㅋㅋㅋ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7561181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293</ep:Words>
  <ep:PresentationFormat>와이드스크린</ep:PresentationFormat>
  <ep:Paragraphs>61</ep:Paragraphs>
  <ep:Slides>22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ep:HeadingPairs>
  <ep:TitlesOfParts>
    <vt:vector size="23" baseType="lpstr">
      <vt:lpstr>Office 테마</vt:lpstr>
      <vt:lpstr>세상에서 제일 거창한 방법으로 ‘고맙다’고 말하는 게임</vt:lpstr>
      <vt:lpstr>결론</vt:lpstr>
      <vt:lpstr>PowerPoint 프레젠테이션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2023-12-02T08:41:36.000</dcterms:created>
  <dc:creator>준 박</dc:creator>
  <cp:lastModifiedBy>user</cp:lastModifiedBy>
  <dcterms:modified xsi:type="dcterms:W3CDTF">2023-12-08T12:14:54.493</dcterms:modified>
  <cp:revision>128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